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2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marL="0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indent="304800">
              <a:buSzPct val="100000"/>
              <a:defRPr sz="4800"/>
            </a:lvl1pPr>
            <a:lvl2pPr algn="ctr" indent="304800">
              <a:buSzPct val="100000"/>
              <a:defRPr sz="4800"/>
            </a:lvl2pPr>
            <a:lvl3pPr algn="ctr" indent="304800">
              <a:buSzPct val="100000"/>
              <a:defRPr sz="4800"/>
            </a:lvl3pPr>
            <a:lvl4pPr algn="ctr" indent="304800">
              <a:buSzPct val="100000"/>
              <a:defRPr sz="4800"/>
            </a:lvl4pPr>
            <a:lvl5pPr algn="ctr" indent="304800">
              <a:buSzPct val="100000"/>
              <a:defRPr sz="4800"/>
            </a:lvl5pPr>
            <a:lvl6pPr algn="ctr" indent="304800">
              <a:buSzPct val="100000"/>
              <a:defRPr sz="4800"/>
            </a:lvl6pPr>
            <a:lvl7pPr algn="ctr" indent="304800">
              <a:buSzPct val="100000"/>
              <a:defRPr sz="4800"/>
            </a:lvl7pPr>
            <a:lvl8pPr algn="ctr" indent="304800">
              <a:buSzPct val="100000"/>
              <a:defRPr sz="4800"/>
            </a:lvl8pPr>
            <a:lvl9pPr algn="ctr" indent="304800"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jp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Space Game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Johnathan Snyder, Brian Tillery, Craig Robinson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Possible Features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Sharing high score on social media sites</a:t>
            </a:r>
          </a:p>
          <a:p>
            <a:pPr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ability to own multiple ships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Future Work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adding multiple levels (different backgrounds)</a:t>
            </a:r>
          </a:p>
          <a:p>
            <a:pPr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health system (repair kits, shields, etc.)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Potential Risks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level of complication (too much, too little)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not enough time</a:t>
            </a:r>
          </a:p>
          <a:p>
            <a:pPr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game is boring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Summary Discussion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responsibilities of each member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Craig - Game Design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Johnathan - Coding</a:t>
            </a:r>
          </a:p>
          <a:p>
            <a:pPr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Brian - Coding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Questions?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The Goal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063375" x="313750"/>
            <a:ext cy="1463699" cx="8407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The goal of Space Game is simple: to provide a fun, free, and engaging experience to a general audience.</a:t>
            </a:r>
          </a:p>
        </p:txBody>
      </p:sp>
      <p:pic>
        <p:nvPicPr>
          <p:cNvPr id="31" name="Shape 3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606800" x="457200"/>
            <a:ext cy="2190849" cx="4914225"/>
          </a:xfrm>
          <a:prstGeom prst="rect">
            <a:avLst/>
          </a:prstGeom>
        </p:spPr>
      </p:pic>
      <p:sp>
        <p:nvSpPr>
          <p:cNvPr id="32" name="Shape 32"/>
          <p:cNvSpPr txBox="1"/>
          <p:nvPr/>
        </p:nvSpPr>
        <p:spPr>
          <a:xfrm>
            <a:off y="2790225" x="5787750"/>
            <a:ext cy="2174700" cx="28302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FFFFFF"/>
                </a:solidFill>
              </a:rPr>
              <a:t>The great spaceship games of yesterday provide an inspiration to create a fresh new outlook on exploring the final frontier with the mobile computing capabilities of today.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Scope of System</a:t>
            </a:r>
          </a:p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1200150" x="457200"/>
            <a:ext cy="35273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Currently, Space Game is only designed for Google’s Android platform and is purely intended as a form of entertainment for any participating user.</a:t>
            </a:r>
          </a:p>
          <a:p>
            <a:pPr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All progress, high scores, and other data will be stored locally in a database.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Use Case #1 - User at Main Menu</a:t>
            </a:r>
          </a:p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pic>
        <p:nvPicPr>
          <p:cNvPr id="45" name="Shape 4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200150" x="457200"/>
            <a:ext cy="3725698" cx="6150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Use Case #2 - User In-game</a:t>
            </a:r>
          </a:p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pic>
        <p:nvPicPr>
          <p:cNvPr id="52" name="Shape 5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200150" x="457199"/>
            <a:ext cy="3725700" cx="5517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High Level Class Diagram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pic>
        <p:nvPicPr>
          <p:cNvPr id="59" name="Shape 5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489925" x="228600"/>
            <a:ext cy="3114149" cx="868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Activity Diagram #1 - Gameplay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pic>
        <p:nvPicPr>
          <p:cNvPr id="66" name="Shape 6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200150" x="1325749"/>
            <a:ext cy="3898201" cx="5508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Activity Diagram #2 - Perks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pic>
        <p:nvPicPr>
          <p:cNvPr id="73" name="Shape 7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137950" x="1057525"/>
            <a:ext cy="3850100" cx="6722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Required Features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dynamic level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score system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space coins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perks &amp; achievements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ability to pause game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gesture detection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object collision detection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dark-gradient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